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950" r:id="rId2"/>
    <p:sldId id="999" r:id="rId3"/>
    <p:sldId id="1000" r:id="rId4"/>
    <p:sldId id="1001" r:id="rId5"/>
    <p:sldId id="1002" r:id="rId6"/>
    <p:sldId id="1011" r:id="rId7"/>
    <p:sldId id="1012" r:id="rId8"/>
    <p:sldId id="1013" r:id="rId9"/>
    <p:sldId id="1014" r:id="rId10"/>
    <p:sldId id="1003" r:id="rId11"/>
    <p:sldId id="993" r:id="rId12"/>
    <p:sldId id="994" r:id="rId13"/>
    <p:sldId id="995" r:id="rId14"/>
    <p:sldId id="996" r:id="rId15"/>
    <p:sldId id="997" r:id="rId16"/>
    <p:sldId id="1019" r:id="rId17"/>
    <p:sldId id="1015" r:id="rId18"/>
    <p:sldId id="1016" r:id="rId19"/>
    <p:sldId id="1017" r:id="rId20"/>
    <p:sldId id="1018" r:id="rId21"/>
    <p:sldId id="1008" r:id="rId22"/>
    <p:sldId id="670" r:id="rId23"/>
    <p:sldId id="671" r:id="rId24"/>
    <p:sldId id="672" r:id="rId25"/>
    <p:sldId id="673" r:id="rId26"/>
    <p:sldId id="674" r:id="rId27"/>
    <p:sldId id="512" r:id="rId28"/>
    <p:sldId id="513" r:id="rId29"/>
    <p:sldId id="514" r:id="rId30"/>
    <p:sldId id="685" r:id="rId31"/>
    <p:sldId id="686" r:id="rId32"/>
    <p:sldId id="1020" r:id="rId33"/>
    <p:sldId id="954" r:id="rId34"/>
    <p:sldId id="1010" r:id="rId35"/>
    <p:sldId id="982" r:id="rId36"/>
    <p:sldId id="955" r:id="rId37"/>
    <p:sldId id="956" r:id="rId38"/>
    <p:sldId id="953" r:id="rId39"/>
    <p:sldId id="946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1" d="100"/>
          <a:sy n="91" d="100"/>
        </p:scale>
        <p:origin x="1812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02/09/2023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180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006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400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041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02/09/2023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03-09-2023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Take a look at me I'm a wonder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doesn't matter what you see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Can you see His glory I know who I 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36941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93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Worthy Is The Lamb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3217555</a:t>
            </a:r>
          </a:p>
          <a:p>
            <a:r>
              <a:rPr lang="en-GB" sz="1200" dirty="0">
                <a:solidFill>
                  <a:schemeClr val="bg1"/>
                </a:solidFill>
              </a:rPr>
              <a:t>Darlene </a:t>
            </a:r>
            <a:r>
              <a:rPr lang="en-GB" sz="1200" dirty="0" err="1">
                <a:solidFill>
                  <a:schemeClr val="bg1"/>
                </a:solidFill>
              </a:rPr>
              <a:t>Zschech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2000 Wondrous Worship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54076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Thank You for the cross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Thank You for the price You paid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Bearing all my sin and shame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love You came and gave amazing grace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579904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Thank You for this love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Thank You for the nail-pierced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Washed me in Your cleansing flow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all I know Your forgiveness and embrace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is the Lamb seated on the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Crown You now with many crowns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reign victorious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High and lifted up Jesus Son of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Darling of heaven crucified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Crucified laid behind the stone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lived to die rejected and alone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Like a rose trampled on the ground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took the fall and thought of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Above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908560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Above All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2672885</a:t>
            </a:r>
          </a:p>
          <a:p>
            <a:r>
              <a:rPr lang="en-GB" sz="1200" dirty="0">
                <a:solidFill>
                  <a:schemeClr val="bg1"/>
                </a:solidFill>
              </a:rPr>
              <a:t>Lenny LeBlanc | 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1999 Integrity's Hosanna! Music; </a:t>
            </a:r>
            <a:r>
              <a:rPr lang="en-GB" sz="1200" dirty="0" err="1">
                <a:solidFill>
                  <a:schemeClr val="bg1"/>
                </a:solidFill>
              </a:rPr>
              <a:t>LenSongs</a:t>
            </a:r>
            <a:r>
              <a:rPr lang="en-GB" sz="1200" dirty="0">
                <a:solidFill>
                  <a:schemeClr val="bg1"/>
                </a:solidFill>
              </a:rPr>
              <a:t>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2109655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Above all powers above all kings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Above all nature and all created things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Above all wisdom and all the ways of man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were here before the world began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4176530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8072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Above all kingdoms above all thrones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Above all wonders the world has ever known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Above all wealth and treasures of the earth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There's no way to measure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What You're worth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684576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Ancient Of Days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798108</a:t>
            </a:r>
          </a:p>
          <a:p>
            <a:r>
              <a:rPr lang="en-GB" sz="1200" dirty="0">
                <a:solidFill>
                  <a:schemeClr val="bg1"/>
                </a:solidFill>
              </a:rPr>
              <a:t>Gary Sadler | Jamie Harvill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1992 Integrity's Hosanna!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04342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Crucified laid behind the stone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lived to die rejected and alone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Like a rose trampled on the ground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took the fall and thought of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Above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394165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28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King of Kings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7127647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Brooke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r>
              <a:rPr lang="en-GB" sz="1200" dirty="0">
                <a:solidFill>
                  <a:schemeClr val="bg1"/>
                </a:solidFill>
              </a:rPr>
              <a:t> | Jason Ingram | Scott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In the darkness we were waiting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Without hope without light</a:t>
            </a:r>
          </a:p>
          <a:p>
            <a:r>
              <a:rPr lang="en-GB" sz="4400" dirty="0">
                <a:solidFill>
                  <a:schemeClr val="bg1"/>
                </a:solidFill>
              </a:rPr>
              <a:t>Till from Heaven You came running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There was mercy in Your eyes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315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To fulfil the law and prophets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a virgin came the Word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a throne of endless glory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a cradle in the dirt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6679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Praise the Father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Spirit three in 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of Glory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Majesty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forever to the King of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60432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00" y="90872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To reveal the kingdom coming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And to reconcile the lost</a:t>
            </a:r>
          </a:p>
          <a:p>
            <a:r>
              <a:rPr lang="en-GB" sz="5000" dirty="0">
                <a:solidFill>
                  <a:schemeClr val="bg1"/>
                </a:solidFill>
              </a:rPr>
              <a:t>To redeem the whole creation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did not despise the </a:t>
            </a:r>
            <a:r>
              <a:rPr lang="en-GB" sz="5000" dirty="0" err="1">
                <a:solidFill>
                  <a:schemeClr val="bg1"/>
                </a:solidFill>
              </a:rPr>
              <a:t>cros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44408" y="-10510"/>
            <a:ext cx="792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08520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For even in Your suffering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saw to the other side</a:t>
            </a:r>
          </a:p>
          <a:p>
            <a:r>
              <a:rPr lang="en-GB" sz="5000" dirty="0">
                <a:solidFill>
                  <a:schemeClr val="bg1"/>
                </a:solidFill>
              </a:rPr>
              <a:t>Knowing this was our salvation</a:t>
            </a:r>
          </a:p>
          <a:p>
            <a:r>
              <a:rPr lang="en-GB" sz="5000" dirty="0">
                <a:solidFill>
                  <a:schemeClr val="bg1"/>
                </a:solidFill>
              </a:rPr>
              <a:t>Jesus for our sake You died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morning that You rose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heaven held its breath</a:t>
            </a:r>
          </a:p>
          <a:p>
            <a:r>
              <a:rPr lang="en-GB" sz="4400" dirty="0">
                <a:solidFill>
                  <a:schemeClr val="bg1"/>
                </a:solidFill>
              </a:rPr>
              <a:t>Till that stone was moved for good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Lamb had conquered death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6066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dead rose from their tombs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the angels stood in awe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souls of all who'd come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the Father are restored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0779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Blessing and </a:t>
            </a:r>
            <a:r>
              <a:rPr lang="en-GB" sz="4000" dirty="0" err="1">
                <a:solidFill>
                  <a:schemeClr val="bg1"/>
                </a:solidFill>
              </a:rPr>
              <a:t>honor</a:t>
            </a:r>
            <a:r>
              <a:rPr lang="en-GB" sz="4000" dirty="0">
                <a:solidFill>
                  <a:schemeClr val="bg1"/>
                </a:solidFill>
              </a:rPr>
              <a:t> glory and power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unto the Ancient of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From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nation all of creation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Bow before the Ancient of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3093900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Church of Christ was born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Then the Spirit lit the flame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Now this Gospel truth of old</a:t>
            </a:r>
          </a:p>
          <a:p>
            <a:r>
              <a:rPr lang="en-GB" sz="4400" dirty="0">
                <a:solidFill>
                  <a:schemeClr val="bg1"/>
                </a:solidFill>
              </a:rPr>
              <a:t>Shall not kneel shall not faint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6327702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By His blood and in His Name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His freedom I am free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love of Jesus Christ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Who has resurrected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7253661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Praise the Father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Spirit three in 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of Glory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Majesty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forever to the King of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0251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26889347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9DF77-A3C0-4181-821B-6833D6B5B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730" y="1933571"/>
            <a:ext cx="6577844" cy="378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921A05-4E31-02A7-184C-C2A3D8151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E7A2B1-D5B5-DECE-8216-C7FBAD321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15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CDB42-AEA5-24E7-FC54-EA8832D4D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871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08FE628-8063-A0AB-6530-54319C90AC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04" y="908720"/>
            <a:ext cx="896099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438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tongue in heaven and earth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Shall declare Your glory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knee shall bow at Your throne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be exalted O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Your kingdom shall not pass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O Ancient of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827868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kingdom shall 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Over all the earth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unto the Ancient of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none can compare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Your matchless worth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unto the Ancient of Days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376112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I </a:t>
            </a:r>
            <a:r>
              <a:rPr lang="en-GB" sz="4400" dirty="0">
                <a:solidFill>
                  <a:srgbClr val="00A3E0"/>
                </a:solidFill>
                <a:latin typeface="akagi_probook"/>
              </a:rPr>
              <a:t>K</a:t>
            </a:r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now Who I Am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7115745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Osinachi</a:t>
            </a:r>
            <a:r>
              <a:rPr lang="en-GB" sz="1200" dirty="0">
                <a:solidFill>
                  <a:schemeClr val="bg1"/>
                </a:solidFill>
              </a:rPr>
              <a:t> Kalu Okoro </a:t>
            </a:r>
            <a:r>
              <a:rPr lang="en-GB" sz="1200" dirty="0" err="1">
                <a:solidFill>
                  <a:schemeClr val="bg1"/>
                </a:solidFill>
              </a:rPr>
              <a:t>Egbu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2013 Integrity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00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are a chosen generation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Called forth to show His excellence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I require for life God has given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know who I am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Repeat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134034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know who God says I am what He says I am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Where He says I'm at I know who I am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know who God says I am what He says I am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Where He says I'm at I know who I am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Repeat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656130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working in power I'm working miracles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live a life of favour I know who I am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working in power I'm working miracles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live a life of favour I know who I am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Repeat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459535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7548</TotalTime>
  <Words>995</Words>
  <Application>Microsoft Office PowerPoint</Application>
  <PresentationFormat>On-screen Show (4:3)</PresentationFormat>
  <Paragraphs>186</Paragraphs>
  <Slides>39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385</cp:revision>
  <dcterms:created xsi:type="dcterms:W3CDTF">2019-09-23T12:06:27Z</dcterms:created>
  <dcterms:modified xsi:type="dcterms:W3CDTF">2023-09-02T16:49:20Z</dcterms:modified>
</cp:coreProperties>
</file>

<file path=docProps/thumbnail.jpeg>
</file>